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2.jpeg" ContentType="image/jpeg"/>
  <Override PartName="/ppt/media/image11.png" ContentType="image/png"/>
  <Override PartName="/ppt/media/image10.png" ContentType="image/png"/>
  <Override PartName="/ppt/media/image9.png" ContentType="image/png"/>
  <Override PartName="/ppt/media/image15.jpeg" ContentType="image/jpeg"/>
  <Override PartName="/ppt/media/image8.png" ContentType="image/png"/>
  <Override PartName="/ppt/media/image7.png" ContentType="image/png"/>
  <Override PartName="/ppt/media/image13.jpeg" ContentType="image/jpeg"/>
  <Override PartName="/ppt/media/image2.png" ContentType="image/png"/>
  <Override PartName="/ppt/media/image6.jpeg" ContentType="image/jpeg"/>
  <Override PartName="/ppt/media/image1.png" ContentType="image/png"/>
  <Override PartName="/ppt/media/image3.png" ContentType="image/png"/>
  <Override PartName="/ppt/media/image4.png" ContentType="image/png"/>
  <Override PartName="/ppt/media/image14.jpeg" ContentType="image/jpeg"/>
  <Override PartName="/ppt/media/image5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Noto Sans CJK JP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Noto Sans CJK JP"/>
              </a:rPr>
              <a:t>제목 텍스트의 서식을 편집하려면 </a:t>
            </a:r>
            <a:r>
              <a:rPr b="0" lang="en-US" sz="1800" spc="-1" strike="noStrike">
                <a:latin typeface="Noto Sans CJK JP"/>
              </a:rPr>
              <a:t>클릭하십시오</a:t>
            </a:r>
            <a:r>
              <a:rPr b="0" lang="en-US" sz="1800" spc="-1" strike="noStrike">
                <a:latin typeface="Noto Sans CJK JP"/>
              </a:rPr>
              <a:t>.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Noto Sans CJK JP"/>
              </a:rPr>
              <a:t>개요 텍스트의 서식을 편집하려면 클릭하십시오</a:t>
            </a:r>
            <a:endParaRPr b="0" lang="en-US" sz="3200" spc="-1" strike="noStrike">
              <a:latin typeface="Noto Sans CJK JP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Noto Sans CJK JP"/>
              </a:rPr>
              <a:t>2</a:t>
            </a:r>
            <a:r>
              <a:rPr b="0" lang="en-US" sz="2800" spc="-1" strike="noStrike">
                <a:latin typeface="Noto Sans CJK JP"/>
              </a:rPr>
              <a:t>번째 개요 수준</a:t>
            </a:r>
            <a:endParaRPr b="0" lang="en-US" sz="2800" spc="-1" strike="noStrike">
              <a:latin typeface="Noto Sans CJK JP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Noto Sans CJK JP"/>
              </a:rPr>
              <a:t>3</a:t>
            </a:r>
            <a:r>
              <a:rPr b="0" lang="en-US" sz="2400" spc="-1" strike="noStrike">
                <a:latin typeface="Noto Sans CJK JP"/>
              </a:rPr>
              <a:t>번째 개요 수준</a:t>
            </a:r>
            <a:endParaRPr b="0" lang="en-US" sz="2400" spc="-1" strike="noStrike">
              <a:latin typeface="Noto Sans CJK JP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Noto Sans CJK JP"/>
              </a:rPr>
              <a:t>4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5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6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Noto Sans CJK JP"/>
              </a:rPr>
              <a:t>7</a:t>
            </a:r>
            <a:r>
              <a:rPr b="0" lang="en-US" sz="2000" spc="-1" strike="noStrike">
                <a:latin typeface="Noto Sans CJK JP"/>
              </a:rPr>
              <a:t>번째 개요 수준</a:t>
            </a:r>
            <a:endParaRPr b="0" lang="en-US" sz="2000" spc="-1" strike="noStrike">
              <a:latin typeface="Noto Sans CJK JP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hyperlink" Target="mailto:pi@192.168.0.4" TargetMode="External"/><Relationship Id="rId3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3280" cy="97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90000"/>
              </a:lnSpc>
            </a:pPr>
            <a:r>
              <a:rPr b="1" lang="en-US" sz="6000" spc="-1" strike="noStrike">
                <a:solidFill>
                  <a:srgbClr val="000000"/>
                </a:solidFill>
                <a:latin typeface="맑은 고딕"/>
              </a:rPr>
              <a:t>인수인계 구동 과정</a:t>
            </a:r>
            <a:endParaRPr b="0" lang="en-US" sz="6000" spc="-1" strike="noStrike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맑은 고딕"/>
              </a:rPr>
              <a:t>Lee-Won-Il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4" descr=""/>
          <p:cNvPicPr/>
          <p:nvPr/>
        </p:nvPicPr>
        <p:blipFill>
          <a:blip r:embed="rId1"/>
          <a:stretch/>
        </p:blipFill>
        <p:spPr>
          <a:xfrm>
            <a:off x="821520" y="85680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960480" y="5389920"/>
            <a:ext cx="102700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ssh ubuntu@172.168.0.112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roslaunch turtlebot3_slam turtlebot3_slam.launch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Callibration End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뜨면 완료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rosrun icsr jjmaster.py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icsr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파일 경로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, py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은 코드가 있는 파이썬 파일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4" descr=""/>
          <p:cNvPicPr/>
          <p:nvPr/>
        </p:nvPicPr>
        <p:blipFill>
          <a:blip r:embed="rId1"/>
          <a:stretch/>
        </p:blipFill>
        <p:spPr>
          <a:xfrm>
            <a:off x="821520" y="91584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11680" y="5481000"/>
            <a:ext cx="996804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“test1”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rostopic pub -1 /height std_msgs/String “test3”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rostopic pub(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명령을 준다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-1(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한번만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주는 데이터 “데이터명”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Start Pairing-Stop Pairing-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블루투스 기기 선택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버튼 클릭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0" name="그림 2" descr=""/>
          <p:cNvPicPr/>
          <p:nvPr/>
        </p:nvPicPr>
        <p:blipFill>
          <a:blip r:embed="rId1"/>
          <a:stretch/>
        </p:blipFill>
        <p:spPr>
          <a:xfrm>
            <a:off x="3520800" y="265320"/>
            <a:ext cx="2117520" cy="5176800"/>
          </a:xfrm>
          <a:prstGeom prst="rect">
            <a:avLst/>
          </a:prstGeom>
          <a:ln>
            <a:noFill/>
          </a:ln>
        </p:spPr>
      </p:pic>
      <p:pic>
        <p:nvPicPr>
          <p:cNvPr id="81" name="그림 7" descr=""/>
          <p:cNvPicPr/>
          <p:nvPr/>
        </p:nvPicPr>
        <p:blipFill>
          <a:blip r:embed="rId2"/>
          <a:stretch/>
        </p:blipFill>
        <p:spPr>
          <a:xfrm>
            <a:off x="5638680" y="265320"/>
            <a:ext cx="2162160" cy="517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서랍 열기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앱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) -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장책 뽑기 – 초음파 센서 감지 – 서랍 닫기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4" name="그림 2" descr=""/>
          <p:cNvPicPr/>
          <p:nvPr/>
        </p:nvPicPr>
        <p:blipFill>
          <a:blip r:embed="rId1"/>
          <a:stretch/>
        </p:blipFill>
        <p:spPr>
          <a:xfrm>
            <a:off x="3305520" y="1336320"/>
            <a:ext cx="5580000" cy="418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센서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2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개 – 위쪽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어른 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아래쪽 센서 근접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</a:rPr>
              <a:t>어린이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키 높이 장치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87" name="그림 3" descr=""/>
          <p:cNvPicPr/>
          <p:nvPr/>
        </p:nvPicPr>
        <p:blipFill>
          <a:blip r:embed="rId1"/>
          <a:stretch/>
        </p:blipFill>
        <p:spPr>
          <a:xfrm rot="5400000">
            <a:off x="3583440" y="1360440"/>
            <a:ext cx="5025240" cy="3954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Started core service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뜨면 완료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42" name="그림 3" descr=""/>
          <p:cNvPicPr/>
          <p:nvPr/>
        </p:nvPicPr>
        <p:blipFill>
          <a:blip r:embed="rId1"/>
          <a:stretch/>
        </p:blipFill>
        <p:spPr>
          <a:xfrm>
            <a:off x="3428640" y="398520"/>
            <a:ext cx="5334120" cy="40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3280" cy="158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icsr bog_master.py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PC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파이썬 파일 실행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5" name="그림 2" descr=""/>
          <p:cNvPicPr/>
          <p:nvPr/>
        </p:nvPicPr>
        <p:blipFill>
          <a:blip r:embed="rId1"/>
          <a:stretch/>
        </p:blipFill>
        <p:spPr>
          <a:xfrm>
            <a:off x="3990600" y="3328920"/>
            <a:ext cx="4209840" cy="19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47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</a:t>
            </a:r>
            <a:r>
              <a:rPr b="1" lang="en-US" sz="2400" spc="-1" strike="noStrike" u="sng">
                <a:solidFill>
                  <a:srgbClr val="0563c1"/>
                </a:solidFill>
                <a:uFillTx/>
                <a:latin typeface="맑은 고딕"/>
                <a:ea typeface="DejaVu Sans"/>
                <a:hlinkClick r:id="rId2"/>
              </a:rPr>
              <a:t>pi@192.168.0.4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bog_guide1.py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52" name="그림 10" descr=""/>
          <p:cNvPicPr/>
          <p:nvPr/>
        </p:nvPicPr>
        <p:blipFill>
          <a:blip r:embed="rId1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ssh pi@192.168.0.5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PC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rosrun bog_table bog_guide2.py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b="0" lang="en-US" sz="1800" spc="-1" strike="noStrike">
              <a:latin typeface="Noto Sans CJK JP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b="0" lang="en-US" sz="1800" spc="-1" strike="noStrike">
              <a:latin typeface="Noto Sans CJK JP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책상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1523880" y="6061320"/>
            <a:ext cx="9143280" cy="79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" name="그림 1" descr=""/>
          <p:cNvPicPr/>
          <p:nvPr/>
        </p:nvPicPr>
        <p:blipFill>
          <a:blip r:embed="rId1"/>
          <a:stretch/>
        </p:blipFill>
        <p:spPr>
          <a:xfrm>
            <a:off x="3990600" y="2685960"/>
            <a:ext cx="4209840" cy="1485360"/>
          </a:xfrm>
          <a:prstGeom prst="rect">
            <a:avLst/>
          </a:prstGeom>
          <a:ln>
            <a:noFill/>
          </a:ln>
        </p:spPr>
      </p:pic>
      <p:sp>
        <p:nvSpPr>
          <p:cNvPr id="59" name="CustomShape 3"/>
          <p:cNvSpPr/>
          <p:nvPr/>
        </p:nvSpPr>
        <p:spPr>
          <a:xfrm>
            <a:off x="1523880" y="53269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rosrun icsr bog_master.py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입력했던 창에서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1, 2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설명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: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리니어 모터 구동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 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배터리 장착 및 토글 스위치 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으로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b="0" lang="en-US" sz="2400" spc="-1" strike="noStrike">
              <a:latin typeface="Noto Sans CJK JP"/>
            </a:endParaRPr>
          </a:p>
        </p:txBody>
      </p:sp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600000" y="620640"/>
            <a:ext cx="4940640" cy="391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(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공통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)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578844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Ctrl+Alt+T</a:t>
            </a:r>
            <a:endParaRPr b="0" lang="en-US" sz="2400" spc="-1" strike="noStrike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  <a:ea typeface="DejaVu Sans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pic>
        <p:nvPicPr>
          <p:cNvPr id="65" name="그림 3" descr=""/>
          <p:cNvPicPr/>
          <p:nvPr/>
        </p:nvPicPr>
        <p:blipFill>
          <a:blip r:embed="rId1"/>
          <a:stretch/>
        </p:blipFill>
        <p:spPr>
          <a:xfrm>
            <a:off x="3428640" y="1423800"/>
            <a:ext cx="5334120" cy="401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" descr=""/>
          <p:cNvPicPr/>
          <p:nvPr/>
        </p:nvPicPr>
        <p:blipFill>
          <a:blip r:embed="rId1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명령어 입력</a:t>
            </a:r>
            <a:r>
              <a:rPr b="1" lang="en-US" sz="2400" spc="-1" strike="noStrike">
                <a:solidFill>
                  <a:srgbClr val="ff0000"/>
                </a:solidFill>
                <a:latin typeface="맑은 고딕"/>
              </a:rPr>
              <a:t>: roscore</a:t>
            </a:r>
            <a:endParaRPr b="0" lang="en-US" sz="2400" spc="-1" strike="noStrike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>
              <a:lnSpc>
                <a:spcPct val="90000"/>
              </a:lnSpc>
              <a:spcBef>
                <a:spcPts val="1001"/>
              </a:spcBef>
            </a:pP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맑은 고딕"/>
                <a:ea typeface="DejaVu Sans"/>
              </a:rPr>
              <a:t>의자</a:t>
            </a:r>
            <a:endParaRPr b="0" lang="en-US" sz="2400" spc="-1" strike="noStrike">
              <a:latin typeface="Noto Sans CJK JP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Application>LibreOffice/6.0.7.3$Linux_X86_64 LibreOffice_project/00m0$Build-3</Application>
  <Words>288</Words>
  <Paragraphs>45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2023-02-09T13:58:53Z</dcterms:created>
  <dc:creator>원일</dc:creator>
  <dc:description/>
  <dc:language>ko-KR</dc:language>
  <cp:lastModifiedBy/>
  <dcterms:modified xsi:type="dcterms:W3CDTF">2023-02-10T16:23:52Z</dcterms:modified>
  <cp:revision>11</cp:revision>
  <dc:subject/>
  <dc:title>인수인계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